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SFkd8WAwBZw+o4GuqUI2vBXM0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104" y="10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a816fd4315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a816fd4315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816fd4315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a816fd4315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816fd431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a816fd431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816fd431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a816fd431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16fd431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a816fd431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816fd43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816fd43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a816fd4315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816fd4315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816fd4315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a816fd4315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">
  <p:cSld name="Tit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 rot="-5400000">
            <a:off x="2345645" y="-1063869"/>
            <a:ext cx="4461799" cy="915308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  <a:gs pos="100000">
                <a:srgbClr val="1C75B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6"/>
          <p:cNvSpPr txBox="1">
            <a:spLocks noGrp="1"/>
          </p:cNvSpPr>
          <p:nvPr>
            <p:ph type="ctrTitle"/>
          </p:nvPr>
        </p:nvSpPr>
        <p:spPr>
          <a:xfrm>
            <a:off x="2856272" y="1985140"/>
            <a:ext cx="6180224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cap="sm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ubTitle" idx="1"/>
          </p:nvPr>
        </p:nvSpPr>
        <p:spPr>
          <a:xfrm>
            <a:off x="2856271" y="3371517"/>
            <a:ext cx="5845689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6552" y="2137420"/>
            <a:ext cx="3024336" cy="302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8224" y="246335"/>
            <a:ext cx="2275240" cy="7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2">
  <p:cSld name="Titre 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/>
          <p:nvPr/>
        </p:nvSpPr>
        <p:spPr>
          <a:xfrm rot="-5400000">
            <a:off x="1719045" y="-1719045"/>
            <a:ext cx="5715000" cy="915308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  <a:gs pos="100000">
                <a:srgbClr val="1C75B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t="-868"/>
          <a:stretch/>
        </p:blipFill>
        <p:spPr>
          <a:xfrm>
            <a:off x="-1" y="-54947"/>
            <a:ext cx="2771959" cy="576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3168508" y="2496575"/>
            <a:ext cx="5867987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cap="sm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6552" y="1921396"/>
            <a:ext cx="3024336" cy="302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256" y="146022"/>
            <a:ext cx="2160239" cy="78213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">
  <p:cSld name="Conten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611560" y="1333500"/>
            <a:ext cx="8352928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Titre seul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1" name="Google Shape;11;p5"/>
          <p:cNvSpPr/>
          <p:nvPr/>
        </p:nvSpPr>
        <p:spPr>
          <a:xfrm flipH="1">
            <a:off x="1763687" y="779211"/>
            <a:ext cx="7380313" cy="54000"/>
          </a:xfrm>
          <a:prstGeom prst="rect">
            <a:avLst/>
          </a:prstGeom>
          <a:gradFill>
            <a:gsLst>
              <a:gs pos="0">
                <a:srgbClr val="962051"/>
              </a:gs>
              <a:gs pos="99000">
                <a:srgbClr val="E84926"/>
              </a:gs>
              <a:gs pos="100000">
                <a:srgbClr val="E8492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08" y="285791"/>
            <a:ext cx="1619672" cy="627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1763687" y="49188"/>
            <a:ext cx="5688633" cy="73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  <a:defRPr sz="280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wipe dir="d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2856272" y="1985140"/>
            <a:ext cx="6180224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fr-FR"/>
              <a:t>Scientific writing</a:t>
            </a:r>
            <a:endParaRPr/>
          </a:p>
        </p:txBody>
      </p:sp>
      <p:sp>
        <p:nvSpPr>
          <p:cNvPr id="43" name="Google Shape;43;p1"/>
          <p:cNvSpPr txBox="1">
            <a:spLocks noGrp="1"/>
          </p:cNvSpPr>
          <p:nvPr>
            <p:ph type="subTitle" idx="1"/>
          </p:nvPr>
        </p:nvSpPr>
        <p:spPr>
          <a:xfrm>
            <a:off x="2856275" y="3371525"/>
            <a:ext cx="56871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Improvement of sport by dint of biomimicry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/>
          </a:p>
        </p:txBody>
      </p:sp>
      <p:sp>
        <p:nvSpPr>
          <p:cNvPr id="44" name="Google Shape;44;p1"/>
          <p:cNvSpPr txBox="1">
            <a:spLocks noGrp="1"/>
          </p:cNvSpPr>
          <p:nvPr>
            <p:ph type="subTitle" idx="1"/>
          </p:nvPr>
        </p:nvSpPr>
        <p:spPr>
          <a:xfrm>
            <a:off x="2856275" y="4105425"/>
            <a:ext cx="44046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1500"/>
              <a:t>LEFAY Paul - CESBRON Theo - HERVE Alexis - GELINEAU Emmanuel - GUYON Soren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ctrTitle"/>
          </p:nvPr>
        </p:nvSpPr>
        <p:spPr>
          <a:xfrm>
            <a:off x="2772937" y="2425452"/>
            <a:ext cx="6263559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attention !</a:t>
            </a:r>
            <a:endParaRPr dirty="0"/>
          </a:p>
        </p:txBody>
      </p:sp>
    </p:spTree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2987833" y="2806125"/>
            <a:ext cx="58680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fr-FR" b="1"/>
              <a:t>Summary: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fr-FR"/>
              <a:t>Introduction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fr-FR"/>
              <a:t>Methods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fr-FR"/>
              <a:t>Results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fr-FR"/>
              <a:t>Discussion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fr-FR"/>
              <a:t>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ESEO</a:t>
            </a:r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816fd4315_2_21"/>
          <p:cNvSpPr txBox="1">
            <a:spLocks noGrp="1"/>
          </p:cNvSpPr>
          <p:nvPr>
            <p:ph type="body" idx="1"/>
          </p:nvPr>
        </p:nvSpPr>
        <p:spPr>
          <a:xfrm>
            <a:off x="4131775" y="1974600"/>
            <a:ext cx="4646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Wildlife</a:t>
            </a:r>
            <a:r>
              <a:rPr lang="fr-FR" dirty="0"/>
              <a:t> inspire innovations</a:t>
            </a:r>
            <a:endParaRPr dirty="0"/>
          </a:p>
        </p:txBody>
      </p:sp>
      <p:sp>
        <p:nvSpPr>
          <p:cNvPr id="57" name="Google Shape;57;ga816fd4315_2_21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7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  <p:sp>
        <p:nvSpPr>
          <p:cNvPr id="58" name="Google Shape;58;ga816fd4315_2_21"/>
          <p:cNvSpPr txBox="1">
            <a:spLocks noGrp="1"/>
          </p:cNvSpPr>
          <p:nvPr>
            <p:ph type="title"/>
          </p:nvPr>
        </p:nvSpPr>
        <p:spPr>
          <a:xfrm>
            <a:off x="1763688" y="44256"/>
            <a:ext cx="568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lang="fr-FR"/>
              <a:t>1. Introduction</a:t>
            </a:r>
            <a:endParaRPr/>
          </a:p>
        </p:txBody>
      </p:sp>
      <p:sp>
        <p:nvSpPr>
          <p:cNvPr id="59" name="Google Shape;59;ga816fd4315_2_21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ESEO</a:t>
            </a:r>
            <a:endParaRPr/>
          </a:p>
        </p:txBody>
      </p:sp>
      <p:pic>
        <p:nvPicPr>
          <p:cNvPr id="60" name="Google Shape;60;ga816fd4315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75" y="1498150"/>
            <a:ext cx="3624900" cy="27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a816fd4315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576" y="2777400"/>
            <a:ext cx="4984025" cy="251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816fd4315_2_30"/>
          <p:cNvSpPr txBox="1">
            <a:spLocks noGrp="1"/>
          </p:cNvSpPr>
          <p:nvPr>
            <p:ph type="body" idx="1"/>
          </p:nvPr>
        </p:nvSpPr>
        <p:spPr>
          <a:xfrm>
            <a:off x="204800" y="1228725"/>
            <a:ext cx="43101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-FR"/>
              <a:t>Swimsuit experience </a:t>
            </a:r>
            <a:endParaRPr/>
          </a:p>
        </p:txBody>
      </p:sp>
      <p:sp>
        <p:nvSpPr>
          <p:cNvPr id="67" name="Google Shape;67;ga816fd4315_2_30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7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68" name="Google Shape;68;ga816fd4315_2_30"/>
          <p:cNvSpPr txBox="1">
            <a:spLocks noGrp="1"/>
          </p:cNvSpPr>
          <p:nvPr>
            <p:ph type="title"/>
          </p:nvPr>
        </p:nvSpPr>
        <p:spPr>
          <a:xfrm>
            <a:off x="1763688" y="44256"/>
            <a:ext cx="568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lang="fr-FR"/>
              <a:t>2. Method</a:t>
            </a:r>
            <a:endParaRPr/>
          </a:p>
        </p:txBody>
      </p:sp>
      <p:sp>
        <p:nvSpPr>
          <p:cNvPr id="69" name="Google Shape;69;ga816fd4315_2_30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ESEO</a:t>
            </a:r>
            <a:endParaRPr/>
          </a:p>
        </p:txBody>
      </p:sp>
      <p:pic>
        <p:nvPicPr>
          <p:cNvPr id="70" name="Google Shape;70;ga816fd4315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00" y="1879120"/>
            <a:ext cx="4310226" cy="309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a816fd4315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750" y="2000250"/>
            <a:ext cx="4093200" cy="27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816fd4315_0_63"/>
          <p:cNvSpPr txBox="1">
            <a:spLocks noGrp="1"/>
          </p:cNvSpPr>
          <p:nvPr>
            <p:ph type="body" idx="1"/>
          </p:nvPr>
        </p:nvSpPr>
        <p:spPr>
          <a:xfrm>
            <a:off x="204800" y="1228725"/>
            <a:ext cx="43101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dirty="0" err="1"/>
              <a:t>Knee</a:t>
            </a:r>
            <a:r>
              <a:rPr lang="fr-FR" dirty="0"/>
              <a:t> </a:t>
            </a:r>
            <a:r>
              <a:rPr lang="fr-FR" dirty="0" err="1"/>
              <a:t>protector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77" name="Google Shape;77;ga816fd4315_0_63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7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sp>
        <p:nvSpPr>
          <p:cNvPr id="78" name="Google Shape;78;ga816fd4315_0_63"/>
          <p:cNvSpPr txBox="1">
            <a:spLocks noGrp="1"/>
          </p:cNvSpPr>
          <p:nvPr>
            <p:ph type="title"/>
          </p:nvPr>
        </p:nvSpPr>
        <p:spPr>
          <a:xfrm>
            <a:off x="1763688" y="44256"/>
            <a:ext cx="568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lang="fr-FR"/>
              <a:t>2. Method</a:t>
            </a:r>
            <a:endParaRPr/>
          </a:p>
        </p:txBody>
      </p:sp>
      <p:sp>
        <p:nvSpPr>
          <p:cNvPr id="79" name="Google Shape;79;ga816fd4315_0_63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ESEO</a:t>
            </a:r>
            <a:endParaRPr/>
          </a:p>
        </p:txBody>
      </p:sp>
      <p:pic>
        <p:nvPicPr>
          <p:cNvPr id="80" name="Google Shape;80;ga816fd4315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25" y="919176"/>
            <a:ext cx="3012875" cy="40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a816fd4315_0_63"/>
          <p:cNvSpPr txBox="1">
            <a:spLocks noGrp="1"/>
          </p:cNvSpPr>
          <p:nvPr>
            <p:ph type="body" idx="1"/>
          </p:nvPr>
        </p:nvSpPr>
        <p:spPr>
          <a:xfrm>
            <a:off x="920450" y="2409350"/>
            <a:ext cx="2878800" cy="21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 dirty="0"/>
              <a:t>Impact protection </a:t>
            </a:r>
            <a:endParaRPr sz="1700" b="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 dirty="0" err="1"/>
              <a:t>Mobility</a:t>
            </a:r>
            <a:r>
              <a:rPr lang="fr-FR" sz="1700" b="0" dirty="0"/>
              <a:t> </a:t>
            </a:r>
            <a:endParaRPr sz="1700" b="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 dirty="0" err="1"/>
              <a:t>Comfort</a:t>
            </a:r>
            <a:r>
              <a:rPr lang="fr-FR" sz="1700" b="0" dirty="0"/>
              <a:t> </a:t>
            </a:r>
            <a:endParaRPr sz="1700" b="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 dirty="0"/>
              <a:t>Air flow</a:t>
            </a:r>
            <a:endParaRPr sz="1700" b="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 sz="1700" b="0" dirty="0" err="1"/>
              <a:t>Fitting</a:t>
            </a:r>
            <a:r>
              <a:rPr lang="fr-FR" sz="1700" b="0" dirty="0"/>
              <a:t> Price </a:t>
            </a:r>
            <a:endParaRPr sz="1700" b="0" dirty="0"/>
          </a:p>
        </p:txBody>
      </p:sp>
      <p:sp>
        <p:nvSpPr>
          <p:cNvPr id="82" name="Google Shape;82;ga816fd4315_0_63"/>
          <p:cNvSpPr txBox="1">
            <a:spLocks noGrp="1"/>
          </p:cNvSpPr>
          <p:nvPr>
            <p:ph type="body" idx="1"/>
          </p:nvPr>
        </p:nvSpPr>
        <p:spPr>
          <a:xfrm>
            <a:off x="5231100" y="4936350"/>
            <a:ext cx="37938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0" i="1"/>
              <a:t>Figure: Different protection positions</a:t>
            </a:r>
            <a:endParaRPr sz="2100" b="0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816fd4315_0_47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7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88" name="Google Shape;88;ga816fd4315_0_47"/>
          <p:cNvSpPr txBox="1">
            <a:spLocks noGrp="1"/>
          </p:cNvSpPr>
          <p:nvPr>
            <p:ph type="title"/>
          </p:nvPr>
        </p:nvSpPr>
        <p:spPr>
          <a:xfrm>
            <a:off x="1763688" y="44256"/>
            <a:ext cx="568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lang="fr-FR"/>
              <a:t>3. Results</a:t>
            </a:r>
            <a:endParaRPr/>
          </a:p>
        </p:txBody>
      </p:sp>
      <p:sp>
        <p:nvSpPr>
          <p:cNvPr id="89" name="Google Shape;89;ga816fd4315_0_47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ESEO</a:t>
            </a:r>
            <a:endParaRPr/>
          </a:p>
        </p:txBody>
      </p:sp>
      <p:sp>
        <p:nvSpPr>
          <p:cNvPr id="90" name="Google Shape;90;ga816fd4315_0_47"/>
          <p:cNvSpPr txBox="1">
            <a:spLocks noGrp="1"/>
          </p:cNvSpPr>
          <p:nvPr>
            <p:ph type="body" idx="1"/>
          </p:nvPr>
        </p:nvSpPr>
        <p:spPr>
          <a:xfrm>
            <a:off x="354300" y="1066975"/>
            <a:ext cx="45375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-FR"/>
              <a:t>Swimsuits comparison  </a:t>
            </a:r>
            <a:endParaRPr/>
          </a:p>
        </p:txBody>
      </p:sp>
      <p:pic>
        <p:nvPicPr>
          <p:cNvPr id="91" name="Google Shape;91;ga816fd4315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950" y="1802788"/>
            <a:ext cx="6149850" cy="21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a816fd4315_0_47"/>
          <p:cNvSpPr txBox="1">
            <a:spLocks noGrp="1"/>
          </p:cNvSpPr>
          <p:nvPr>
            <p:ph type="body" idx="1"/>
          </p:nvPr>
        </p:nvSpPr>
        <p:spPr>
          <a:xfrm>
            <a:off x="1421100" y="4207525"/>
            <a:ext cx="63738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0" i="1"/>
              <a:t>Figure: Drag forces summed over the three towing velocities</a:t>
            </a:r>
            <a:endParaRPr sz="2100" b="0"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816fd4315_0_25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7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sp>
        <p:nvSpPr>
          <p:cNvPr id="98" name="Google Shape;98;ga816fd4315_0_25"/>
          <p:cNvSpPr txBox="1">
            <a:spLocks noGrp="1"/>
          </p:cNvSpPr>
          <p:nvPr>
            <p:ph type="title"/>
          </p:nvPr>
        </p:nvSpPr>
        <p:spPr>
          <a:xfrm>
            <a:off x="1763688" y="44256"/>
            <a:ext cx="56886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lang="fr-FR"/>
              <a:t>3. Results</a:t>
            </a:r>
            <a:endParaRPr/>
          </a:p>
        </p:txBody>
      </p:sp>
      <p:sp>
        <p:nvSpPr>
          <p:cNvPr id="99" name="Google Shape;99;ga816fd4315_0_25"/>
          <p:cNvSpPr txBox="1">
            <a:spLocks noGrp="1"/>
          </p:cNvSpPr>
          <p:nvPr>
            <p:ph type="ftr" idx="11"/>
          </p:nvPr>
        </p:nvSpPr>
        <p:spPr>
          <a:xfrm>
            <a:off x="2987824" y="5493555"/>
            <a:ext cx="308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ESEO</a:t>
            </a:r>
            <a:endParaRPr/>
          </a:p>
        </p:txBody>
      </p:sp>
      <p:pic>
        <p:nvPicPr>
          <p:cNvPr id="100" name="Google Shape;100;ga816fd431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850" y="1296500"/>
            <a:ext cx="4311175" cy="34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a816fd4315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50" y="1398163"/>
            <a:ext cx="3642715" cy="347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16fd4315_2_7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700" cy="22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sp>
        <p:nvSpPr>
          <p:cNvPr id="108" name="Google Shape;108;ga816fd4315_2_7"/>
          <p:cNvSpPr txBox="1">
            <a:spLocks noGrp="1"/>
          </p:cNvSpPr>
          <p:nvPr>
            <p:ph type="title"/>
          </p:nvPr>
        </p:nvSpPr>
        <p:spPr>
          <a:xfrm>
            <a:off x="1763688" y="44256"/>
            <a:ext cx="5688600" cy="72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4. Discussion</a:t>
            </a:r>
            <a:endParaRPr/>
          </a:p>
        </p:txBody>
      </p:sp>
      <p:pic>
        <p:nvPicPr>
          <p:cNvPr id="109" name="Google Shape;109;ga816fd4315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507" y="3005575"/>
            <a:ext cx="2020375" cy="21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a816fd4315_2_7"/>
          <p:cNvPicPr preferRelativeResize="0"/>
          <p:nvPr/>
        </p:nvPicPr>
        <p:blipFill rotWithShape="1">
          <a:blip r:embed="rId4">
            <a:alphaModFix/>
          </a:blip>
          <a:srcRect t="24081"/>
          <a:stretch/>
        </p:blipFill>
        <p:spPr>
          <a:xfrm>
            <a:off x="3902837" y="1125250"/>
            <a:ext cx="1115699" cy="183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a816fd4315_2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550" y="1125251"/>
            <a:ext cx="3012875" cy="40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19E961E-001E-4B81-ACB4-EFBD96EDF564}"/>
              </a:ext>
            </a:extLst>
          </p:cNvPr>
          <p:cNvSpPr txBox="1"/>
          <p:nvPr/>
        </p:nvSpPr>
        <p:spPr>
          <a:xfrm>
            <a:off x="516673" y="2048304"/>
            <a:ext cx="2603150" cy="1618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65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  <a:tabLst/>
              <a:defRPr/>
            </a:pPr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The </a:t>
            </a:r>
            <a:r>
              <a:rPr kumimoji="0" lang="en-GB" sz="17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fastskin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457200" marR="0" lvl="0" indent="-3365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  <a:tabLst/>
              <a:defRPr/>
            </a:pPr>
            <a:r>
              <a:rPr lang="en-GB" sz="1700" dirty="0">
                <a:solidFill>
                  <a:srgbClr val="595959"/>
                </a:solidFill>
                <a:latin typeface="Roboto"/>
                <a:ea typeface="Roboto"/>
                <a:sym typeface="Roboto"/>
              </a:rPr>
              <a:t>The armadillo protectors</a:t>
            </a:r>
          </a:p>
          <a:p>
            <a:pPr marL="457200" marR="0" lvl="0" indent="-3365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  <a:tabLst/>
              <a:defRPr/>
            </a:pPr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Improvements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816fd4315_2_14"/>
          <p:cNvSpPr txBox="1">
            <a:spLocks noGrp="1"/>
          </p:cNvSpPr>
          <p:nvPr>
            <p:ph type="body" idx="1"/>
          </p:nvPr>
        </p:nvSpPr>
        <p:spPr>
          <a:xfrm>
            <a:off x="611560" y="1333500"/>
            <a:ext cx="8352900" cy="37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816fd4315_2_14"/>
          <p:cNvSpPr txBox="1">
            <a:spLocks noGrp="1"/>
          </p:cNvSpPr>
          <p:nvPr>
            <p:ph type="sldNum" idx="12"/>
          </p:nvPr>
        </p:nvSpPr>
        <p:spPr>
          <a:xfrm>
            <a:off x="8028384" y="5493556"/>
            <a:ext cx="1115700" cy="22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sp>
        <p:nvSpPr>
          <p:cNvPr id="120" name="Google Shape;120;ga816fd4315_2_14"/>
          <p:cNvSpPr txBox="1">
            <a:spLocks noGrp="1"/>
          </p:cNvSpPr>
          <p:nvPr>
            <p:ph type="title"/>
          </p:nvPr>
        </p:nvSpPr>
        <p:spPr>
          <a:xfrm>
            <a:off x="1763688" y="44256"/>
            <a:ext cx="5688600" cy="72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5. Conclusion</a:t>
            </a:r>
            <a:endParaRPr/>
          </a:p>
        </p:txBody>
      </p:sp>
      <p:pic>
        <p:nvPicPr>
          <p:cNvPr id="121" name="Google Shape;121;ga816fd4315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06" y="1245386"/>
            <a:ext cx="7975395" cy="394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E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Affichage à l'écran (16:10)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Roboto</vt:lpstr>
      <vt:lpstr>Calibri</vt:lpstr>
      <vt:lpstr>Arial</vt:lpstr>
      <vt:lpstr>ESEO</vt:lpstr>
      <vt:lpstr>Scientific writing</vt:lpstr>
      <vt:lpstr>Summary:  Introduction Methods Results Discussion Conclusion  </vt:lpstr>
      <vt:lpstr>1. Introduction</vt:lpstr>
      <vt:lpstr>2. Method</vt:lpstr>
      <vt:lpstr>2. Method</vt:lpstr>
      <vt:lpstr>3. Results</vt:lpstr>
      <vt:lpstr>3. Results</vt:lpstr>
      <vt:lpstr>4. Discussion</vt:lpstr>
      <vt:lpstr>5. Conclusion</vt:lpstr>
      <vt:lpstr>Thank you for your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writing</dc:title>
  <cp:lastModifiedBy>Paul Lefay</cp:lastModifiedBy>
  <cp:revision>1</cp:revision>
  <dcterms:created xsi:type="dcterms:W3CDTF">2018-08-31T16:07:38Z</dcterms:created>
  <dcterms:modified xsi:type="dcterms:W3CDTF">2020-12-10T10:07:11Z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2010166082</vt:i4>
  </property>
  <property fmtid="{D5CDD505-2E9C-101B-9397-08002B2CF9AE}" pid="3" name="_NewReviewCycle">
    <vt:lpwstr/>
  </property>
  <property fmtid="{D5CDD505-2E9C-101B-9397-08002B2CF9AE}" pid="4" name="ContentTypeId">
    <vt:lpwstr>0x01010093C228D6214FC7478C60E15F054B9018</vt:lpwstr>
  </property>
</Properties>
</file>